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958272" val="960" rev64="64" revOS="3"/>
      <pr:smFileRevision xmlns:pr="smNativeData" dt="1555958272" val="0"/>
      <pr:guideOptions xmlns:pr="smNativeData" dt="1555958272" snapToGrid="1" snapToBorders="1"/>
      <pr:pdfExportOpt xmlns:pr="smNativeData" dt="1555958272" pagesRangeIndex="1" pagesSelectionIndex="0" qualityIndex="0" embedFonts="2" useJpegs="0" useSubsetFonts="1" useAlpha="1" relativeLinks="0" taggedPdf="1" pane="0" zoom="0" zoomContents="100" layout="0" includeDoc="0" viewFlags="0" openViewer="1" jpegQuality="90" flags="252" layoutIndex="0" exportSlideNames="1" name="/home/apc/maths-co-uk/co-uk/number/Primes, Factors, Multiples, LCM and HCF/factors/Factory square - factors.pdf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1010205006" cy="1010205006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Aq+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AAq+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370E5E5-ABAE-2513-E0C8-5D46AB861608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F179C20-6EB2-426A-FCAF-983FD2E10ACD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Aq+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Zeh1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/lq6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8CB9B17-59E5-9E6D-AB73-AF38D53D5DFA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mSZK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B5N+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2E65681-CFDF-B3A0-915E-39F51810676C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Aq+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C4A8A37-79A1-1F7C-EFF2-8F29C4BC19DA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4069918-5699-536F-D7BE-A03AD7F021F5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Aq+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A5A6463-2DF7-0F92-B9E2-DBC72AAC4F8E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78167E8-A6BA-D491-F439-50C429770205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Aq+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2AEB524-6AFF-FB43-B116-9C16FB5847C9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A048E08-4687-5178-C9BC-B02DC0F23FE5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Aq+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Aq+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FkWs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51C3B36-78E8-49CD-A6A4-8E9875EA50DB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VW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B2DCF0E-40C6-7839-8895-B66C81DB7EE3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Aq+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AAq+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Aq+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dBiY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AAq+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mk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AAq+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V0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0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B70BF89-C7C6-2549-88C8-311CF1867E64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4U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obe8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3429A7C-329E-176C-D0FA-C439D4B42691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Aq+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96F536C-22B4-3AA5-FAD7-D4F01D990C81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QE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uS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236F4CB-85FF-6302-B18E-7357BAC04726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22332A7-E9CF-76C4-819B-1F917CD5774A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7F8E001-4FFA-AD16-B440-B943AE0E42EC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Aq+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Aq+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2BABC2C-62EF-EF4A-A102-941FF24C57C1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s/PP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2A4F220-6ECF-F104-811C-9851BC5277CD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Aq+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Aq+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O4L2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/92P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6979C23-6D8B-C26A-C52F-9B3FD26133CE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DC3y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3X5B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A82074F-01B7-D7F1-F93A-F7A449740FA2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Aq+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Z0TW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1B103A0E-40F6-45CC-B8A8-B69974E64EE3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Aq+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04EADBEC-A2E9-BF2D-A752-5478951C5101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wmf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AAq+XBMAAAAlAAAAEQ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wwMAAAQBAAB+NAAALCk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611505" y="165100"/>
            <a:ext cx="7921625" cy="65278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Wells</dc:creator>
  <cp:keywords/>
  <dc:description/>
  <cp:lastModifiedBy>apc</cp:lastModifiedBy>
  <cp:revision>0</cp:revision>
  <dcterms:created xsi:type="dcterms:W3CDTF">2019-04-22T17:36:34Z</dcterms:created>
  <dcterms:modified xsi:type="dcterms:W3CDTF">2019-04-22T17:37:52Z</dcterms:modified>
</cp:coreProperties>
</file>